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341" r:id="rId4"/>
    <p:sldId id="342" r:id="rId5"/>
    <p:sldId id="299" r:id="rId6"/>
    <p:sldId id="346" r:id="rId7"/>
    <p:sldId id="343" r:id="rId8"/>
    <p:sldId id="345" r:id="rId9"/>
    <p:sldId id="347" r:id="rId10"/>
    <p:sldId id="349" r:id="rId11"/>
    <p:sldId id="348" r:id="rId12"/>
    <p:sldId id="350" r:id="rId13"/>
    <p:sldId id="344" r:id="rId14"/>
    <p:sldId id="352" r:id="rId15"/>
    <p:sldId id="351" r:id="rId16"/>
    <p:sldId id="353" r:id="rId17"/>
    <p:sldId id="354" r:id="rId18"/>
    <p:sldId id="355" r:id="rId19"/>
    <p:sldId id="356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7F7"/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13"/>
    <p:restoredTop sz="94803"/>
  </p:normalViewPr>
  <p:slideViewPr>
    <p:cSldViewPr snapToGrid="0" snapToObjects="1">
      <p:cViewPr>
        <p:scale>
          <a:sx n="56" d="100"/>
          <a:sy n="56" d="100"/>
        </p:scale>
        <p:origin x="9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6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6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23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20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85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8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2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8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8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youtu.be/jJoAJyarvSc?t=10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.be/jJoAJyarvSc?t=10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1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1" y="1975609"/>
            <a:ext cx="10131502" cy="67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1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37375" y="3381144"/>
            <a:ext cx="93181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ALL is best used in conjunction with other empirical methods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Corpus analyses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Computational modelling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Naturalistic 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recordings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Neuropsychological measures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Individual differences</a:t>
            </a:r>
          </a:p>
        </p:txBody>
      </p:sp>
    </p:spTree>
    <p:extLst>
      <p:ext uri="{BB962C8B-B14F-4D97-AF65-F5344CB8AC3E}">
        <p14:creationId xmlns:p14="http://schemas.microsoft.com/office/powerpoint/2010/main" val="634243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43317" y="4665727"/>
            <a:ext cx="9318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The various forms of ALL</a:t>
            </a:r>
            <a:r>
              <a:rPr lang="mr-IN" dirty="0" smtClean="0">
                <a:latin typeface="CMU Serif Roman" charset="0"/>
                <a:ea typeface="CMU Serif Roman" charset="0"/>
                <a:cs typeface="CMU Serif Roman" charset="0"/>
              </a:rPr>
              <a:t>…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540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6" y="2596918"/>
            <a:ext cx="5704292" cy="50942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48" y="3122271"/>
            <a:ext cx="6548753" cy="41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4" y="3211102"/>
            <a:ext cx="12651131" cy="397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Köhler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(1929)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2371387"/>
            <a:ext cx="4339657" cy="596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94" y="3072428"/>
            <a:ext cx="7292039" cy="44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4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Reber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1967)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39" y="2737399"/>
            <a:ext cx="10837862" cy="574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6" y="2448893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06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1966)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10" y="2254800"/>
            <a:ext cx="86995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344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1092767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valid are artificial language learning experiments?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4977139" y="8490709"/>
            <a:ext cx="30386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Opitz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Friederici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2003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60" y="1975609"/>
            <a:ext cx="8534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24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1092767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valid are artificial language learning experiments?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4977139" y="8490709"/>
            <a:ext cx="30386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Ettlinger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2016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2532092"/>
            <a:ext cx="119507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03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51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</a:t>
            </a:r>
            <a:r>
              <a:rPr lang="en-GB" dirty="0" smtClean="0"/>
              <a:t>lectures 1 &amp; 2: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Artificial Language Learning (ALL)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it is used in linguists research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it is used in linguistics research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The validity of the paradigm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53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</a:t>
            </a:r>
            <a:r>
              <a:rPr lang="en-GB" dirty="0" smtClean="0"/>
              <a:t>lectures 1 &amp; 2: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/>
              <a:t>Research that uses ALL to investigate grammar </a:t>
            </a:r>
            <a:r>
              <a:rPr lang="en-GB" dirty="0" smtClean="0"/>
              <a:t>learning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that uses ALL to investigate word learning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</a:t>
            </a:r>
            <a:r>
              <a:rPr lang="en-GB" dirty="0"/>
              <a:t>that uses ALL to investigate </a:t>
            </a:r>
            <a:r>
              <a:rPr lang="en-GB" dirty="0" smtClean="0"/>
              <a:t>reading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</a:t>
            </a:r>
            <a:r>
              <a:rPr lang="en-GB" dirty="0"/>
              <a:t>that uses ALL to investigate </a:t>
            </a:r>
            <a:r>
              <a:rPr lang="en-GB" dirty="0" smtClean="0"/>
              <a:t>language evolution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163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611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lectures 3 </a:t>
            </a:r>
            <a:r>
              <a:rPr lang="en-GB" dirty="0"/>
              <a:t>&amp;</a:t>
            </a:r>
            <a:r>
              <a:rPr lang="en-GB" dirty="0" smtClean="0"/>
              <a:t> </a:t>
            </a:r>
            <a:r>
              <a:rPr lang="en-GB" dirty="0" smtClean="0"/>
              <a:t>4: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it is like </a:t>
            </a:r>
            <a:r>
              <a:rPr lang="en-GB" dirty="0"/>
              <a:t>to take part in an ALL </a:t>
            </a:r>
            <a:r>
              <a:rPr lang="en-GB" dirty="0" smtClean="0"/>
              <a:t>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design ALL stimuli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program an ALL experiment in </a:t>
            </a:r>
            <a:r>
              <a:rPr lang="en-GB" dirty="0" err="1" smtClean="0"/>
              <a:t>PsychoPy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interpret the data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Ways to design your own ALL 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854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37375" y="3381144"/>
            <a:ext cx="93181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about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Valyrian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Dothraki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Klingon,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Droidspeak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etc.?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youtu.be/jJoAJyarvSc?t=10s</a:t>
            </a:r>
            <a:endParaRPr lang="en-US" dirty="0" smtClean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37375" y="3381144"/>
            <a:ext cx="93181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about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Valyrian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Dothraki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Klingon,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Droidspeak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etc.?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youtu.be/jJoAJyarvSc?t=10s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84559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37375" y="3381144"/>
            <a:ext cx="93181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how to test predictions about the way language is learnt using carefully designed experiments?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YES</a:t>
            </a:r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620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26" y="1975609"/>
            <a:ext cx="6843751" cy="68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62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" y="2359858"/>
            <a:ext cx="13004800" cy="60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8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9188</TotalTime>
  <Words>434</Words>
  <Application>Microsoft Macintosh PowerPoint</Application>
  <PresentationFormat>Custom</PresentationFormat>
  <Paragraphs>122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142</cp:revision>
  <cp:lastPrinted>2018-02-15T11:06:46Z</cp:lastPrinted>
  <dcterms:modified xsi:type="dcterms:W3CDTF">2018-08-18T07:18:07Z</dcterms:modified>
</cp:coreProperties>
</file>